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C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38"/>
  </p:normalViewPr>
  <p:slideViewPr>
    <p:cSldViewPr>
      <p:cViewPr varScale="1">
        <p:scale>
          <a:sx n="66" d="100"/>
          <a:sy n="66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180"/>
            <a:ext cx="6858000" cy="23883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1563"/>
            <a:ext cx="6858000" cy="16557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09861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4180"/>
            <a:ext cx="7886700" cy="132756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131"/>
            <a:ext cx="7886700" cy="435109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800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4179"/>
            <a:ext cx="1971675" cy="58120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4179"/>
            <a:ext cx="5762625" cy="58120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8410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4180"/>
            <a:ext cx="7886700" cy="132756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131"/>
            <a:ext cx="7886700" cy="43510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04961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795"/>
            <a:ext cx="7886700" cy="2852031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349"/>
            <a:ext cx="7886700" cy="1499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930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4180"/>
            <a:ext cx="7886700" cy="132756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131"/>
            <a:ext cx="3867150" cy="43510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131"/>
            <a:ext cx="3867150" cy="43510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47757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4180"/>
            <a:ext cx="7886700" cy="132756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681152"/>
            <a:ext cx="3868737" cy="823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2504790"/>
            <a:ext cx="3868737" cy="36841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52"/>
            <a:ext cx="3887788" cy="823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4790"/>
            <a:ext cx="3887788" cy="36841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61807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4180"/>
            <a:ext cx="7886700" cy="132756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5276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232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457341"/>
            <a:ext cx="2949575" cy="160069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6672"/>
            <a:ext cx="4629150" cy="487407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2058035"/>
            <a:ext cx="2949575" cy="3811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1223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457341"/>
            <a:ext cx="2949575" cy="160069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6672"/>
            <a:ext cx="4629150" cy="4874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2058035"/>
            <a:ext cx="2949575" cy="3811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8862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 b="-1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1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1.sv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 b="-1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卡通遨游太空汇报模板"/>
          <p:cNvPicPr>
            <a:picLocks noChangeAspect="1" noChangeArrowheads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7" y="1751576"/>
            <a:ext cx="3400762" cy="381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504325" y="504676"/>
            <a:ext cx="80648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200" b="1" dirty="0">
                <a:solidFill>
                  <a:srgbClr val="EF6541"/>
                </a:solidFill>
              </a:rPr>
              <a:t>Great </a:t>
            </a:r>
            <a:r>
              <a:rPr lang="en-US" altLang="zh-CN" sz="3200" b="1" dirty="0">
                <a:solidFill>
                  <a:srgbClr val="EF6541"/>
                </a:solidFill>
              </a:rPr>
              <a:t>Opportunity To</a:t>
            </a:r>
            <a:r>
              <a:rPr lang="en-US" sz="3200" b="1" dirty="0">
                <a:solidFill>
                  <a:srgbClr val="EF6541"/>
                </a:solidFill>
              </a:rPr>
              <a:t> </a:t>
            </a:r>
            <a:r>
              <a:rPr lang="en-US" altLang="zh-CN" sz="3200" b="1" dirty="0">
                <a:solidFill>
                  <a:srgbClr val="EF6541"/>
                </a:solidFill>
              </a:rPr>
              <a:t>M</a:t>
            </a:r>
            <a:r>
              <a:rPr lang="en-US" sz="3200" b="1" dirty="0">
                <a:solidFill>
                  <a:srgbClr val="EF6541"/>
                </a:solidFill>
              </a:rPr>
              <a:t>ake </a:t>
            </a:r>
            <a:r>
              <a:rPr lang="en-US" altLang="zh-CN" sz="3200" b="1" dirty="0">
                <a:solidFill>
                  <a:srgbClr val="EF6541"/>
                </a:solidFill>
              </a:rPr>
              <a:t>a</a:t>
            </a:r>
            <a:r>
              <a:rPr lang="en-US" sz="3200" b="1" dirty="0">
                <a:solidFill>
                  <a:srgbClr val="EF6541"/>
                </a:solidFill>
              </a:rPr>
              <a:t> </a:t>
            </a:r>
            <a:r>
              <a:rPr lang="en-US" altLang="zh-CN" sz="3200" b="1" dirty="0">
                <a:solidFill>
                  <a:srgbClr val="EF6541"/>
                </a:solidFill>
              </a:rPr>
              <a:t>D</a:t>
            </a:r>
            <a:r>
              <a:rPr lang="en-US" sz="3200" b="1" dirty="0">
                <a:solidFill>
                  <a:srgbClr val="EF6541"/>
                </a:solidFill>
              </a:rPr>
              <a:t>ifference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38366" y="997119"/>
            <a:ext cx="5256584" cy="646331"/>
          </a:xfrm>
          <a:prstGeom prst="rect">
            <a:avLst/>
          </a:prstGeom>
          <a:noFill/>
          <a:effectLst>
            <a:glow rad="63500">
              <a:srgbClr val="FFC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/>
              </a:rPr>
              <a:t>in sharing your home, lifestyle and culture with </a:t>
            </a:r>
            <a:r>
              <a:rPr lang="en-US" b="1" dirty="0" smtClean="0">
                <a:solidFill>
                  <a:schemeClr val="bg1"/>
                </a:solidFill>
                <a:effectLst/>
              </a:rPr>
              <a:t>Chinese </a:t>
            </a:r>
            <a:r>
              <a:rPr lang="en-US" b="1" dirty="0">
                <a:solidFill>
                  <a:schemeClr val="bg1"/>
                </a:solidFill>
                <a:effectLst/>
              </a:rPr>
              <a:t>Students</a:t>
            </a:r>
            <a:endParaRPr lang="en-NZ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38" y="1902089"/>
            <a:ext cx="48431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C000"/>
                </a:solidFill>
              </a:rPr>
              <a:t>Who We Are</a:t>
            </a:r>
            <a:r>
              <a:rPr lang="en-US" b="1" dirty="0" smtClean="0">
                <a:solidFill>
                  <a:srgbClr val="FFC000"/>
                </a:solidFill>
              </a:rPr>
              <a:t>?</a:t>
            </a:r>
          </a:p>
          <a:p>
            <a:r>
              <a:rPr lang="en-NZ" sz="1600" dirty="0">
                <a:solidFill>
                  <a:schemeClr val="bg1"/>
                </a:solidFill>
              </a:rPr>
              <a:t>A&amp;E International to house international students in your beautiful city. </a:t>
            </a:r>
            <a:endParaRPr lang="en-NZ" sz="160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63722" y="4658351"/>
            <a:ext cx="4843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dirty="0" smtClean="0">
                <a:solidFill>
                  <a:schemeClr val="bg1"/>
                </a:solidFill>
              </a:rPr>
              <a:t>P</a:t>
            </a:r>
            <a:r>
              <a:rPr lang="en-NZ" sz="1600" dirty="0" smtClean="0">
                <a:solidFill>
                  <a:schemeClr val="bg1"/>
                </a:solidFill>
              </a:rPr>
              <a:t>lease </a:t>
            </a:r>
            <a:r>
              <a:rPr lang="en-NZ" sz="1600" dirty="0">
                <a:solidFill>
                  <a:schemeClr val="bg1"/>
                </a:solidFill>
              </a:rPr>
              <a:t>get in touch with our team at </a:t>
            </a:r>
            <a:endParaRPr lang="en-NZ" sz="1600" dirty="0" smtClean="0">
              <a:solidFill>
                <a:schemeClr val="bg1"/>
              </a:solidFill>
            </a:endParaRPr>
          </a:p>
          <a:p>
            <a:pPr algn="just"/>
            <a:r>
              <a:rPr lang="en-NZ" sz="1600" b="1" dirty="0" smtClean="0">
                <a:solidFill>
                  <a:srgbClr val="FFC000"/>
                </a:solidFill>
              </a:rPr>
              <a:t>student_service@aedut.com</a:t>
            </a:r>
            <a:r>
              <a:rPr lang="en-NZ" sz="1600" b="1" dirty="0" smtClean="0">
                <a:solidFill>
                  <a:schemeClr val="bg1"/>
                </a:solidFill>
              </a:rPr>
              <a:t> </a:t>
            </a:r>
            <a:endParaRPr lang="en-US" sz="1600" b="1" dirty="0">
              <a:solidFill>
                <a:schemeClr val="bg1"/>
              </a:solidFill>
            </a:endParaRPr>
          </a:p>
          <a:p>
            <a:pPr algn="just"/>
            <a:r>
              <a:rPr lang="en-US" altLang="zh-CN" sz="1600" b="1" dirty="0">
                <a:solidFill>
                  <a:srgbClr val="FFC000"/>
                </a:solidFill>
              </a:rPr>
              <a:t>Jessie 093681231 </a:t>
            </a:r>
          </a:p>
          <a:p>
            <a:pPr algn="just"/>
            <a:r>
              <a:rPr lang="en-US" altLang="zh-CN" sz="1600" dirty="0" smtClean="0">
                <a:solidFill>
                  <a:schemeClr val="bg1"/>
                </a:solidFill>
              </a:rPr>
              <a:t>To </a:t>
            </a:r>
            <a:r>
              <a:rPr lang="en-NZ" sz="1600" dirty="0" smtClean="0">
                <a:solidFill>
                  <a:schemeClr val="bg1"/>
                </a:solidFill>
              </a:rPr>
              <a:t>discuss </a:t>
            </a:r>
            <a:r>
              <a:rPr lang="en-NZ" sz="1600" dirty="0">
                <a:solidFill>
                  <a:schemeClr val="bg1"/>
                </a:solidFill>
              </a:rPr>
              <a:t>the </a:t>
            </a:r>
            <a:r>
              <a:rPr lang="en-NZ" sz="1600" dirty="0" smtClean="0">
                <a:solidFill>
                  <a:schemeClr val="bg1"/>
                </a:solidFill>
              </a:rPr>
              <a:t>opportunity, </a:t>
            </a:r>
            <a:r>
              <a:rPr lang="en-NZ" sz="1600" dirty="0">
                <a:solidFill>
                  <a:schemeClr val="bg1"/>
                </a:solidFill>
              </a:rPr>
              <a:t>If you’re interested in housing one or more </a:t>
            </a:r>
            <a:r>
              <a:rPr lang="en-NZ" sz="1600" dirty="0" smtClean="0">
                <a:solidFill>
                  <a:schemeClr val="bg1"/>
                </a:solidFill>
              </a:rPr>
              <a:t>students.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" name="图形 3" descr="无填充的笑脸">
            <a:extLst>
              <a:ext uri="{FF2B5EF4-FFF2-40B4-BE49-F238E27FC236}">
                <a16:creationId xmlns="" xmlns:a16="http://schemas.microsoft.com/office/drawing/2014/main" id="{0F4EF17E-AE05-C742-A701-346C6E4AE0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16867" y="1952219"/>
            <a:ext cx="290751" cy="290751"/>
          </a:xfrm>
          <a:prstGeom prst="rect">
            <a:avLst/>
          </a:prstGeom>
          <a:effectLst/>
        </p:spPr>
      </p:pic>
      <p:pic>
        <p:nvPicPr>
          <p:cNvPr id="11" name="图形 10" descr="放大">
            <a:extLst>
              <a:ext uri="{FF2B5EF4-FFF2-40B4-BE49-F238E27FC236}">
                <a16:creationId xmlns="" xmlns:a16="http://schemas.microsoft.com/office/drawing/2014/main" id="{7A674625-BE37-E64C-8BCD-B8E8125A9D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94956" y="4658351"/>
            <a:ext cx="261517" cy="261517"/>
          </a:xfrm>
          <a:prstGeom prst="rect">
            <a:avLst/>
          </a:prstGeom>
        </p:spPr>
      </p:pic>
      <p:pic>
        <p:nvPicPr>
          <p:cNvPr id="13" name="图形 12" descr="张开的手">
            <a:extLst>
              <a:ext uri="{FF2B5EF4-FFF2-40B4-BE49-F238E27FC236}">
                <a16:creationId xmlns="" xmlns:a16="http://schemas.microsoft.com/office/drawing/2014/main" id="{400E6368-7A91-8840-979E-8CA8EAFE82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08977" y="943783"/>
            <a:ext cx="914400" cy="914400"/>
          </a:xfrm>
          <a:prstGeom prst="rect">
            <a:avLst/>
          </a:prstGeom>
        </p:spPr>
      </p:pic>
      <p:pic>
        <p:nvPicPr>
          <p:cNvPr id="12" name="图形 3" descr="无填充的笑脸">
            <a:extLst>
              <a:ext uri="{FF2B5EF4-FFF2-40B4-BE49-F238E27FC236}">
                <a16:creationId xmlns="" xmlns:a16="http://schemas.microsoft.com/office/drawing/2014/main" id="{0F4EF17E-AE05-C742-A701-346C6E4AE0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16866" y="2915422"/>
            <a:ext cx="290751" cy="290751"/>
          </a:xfrm>
          <a:prstGeom prst="rect">
            <a:avLst/>
          </a:prstGeom>
          <a:effectLst/>
        </p:spPr>
      </p:pic>
      <p:sp>
        <p:nvSpPr>
          <p:cNvPr id="3" name="TextBox 2"/>
          <p:cNvSpPr txBox="1"/>
          <p:nvPr/>
        </p:nvSpPr>
        <p:spPr>
          <a:xfrm>
            <a:off x="3886237" y="2874104"/>
            <a:ext cx="48431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C000"/>
                </a:solidFill>
              </a:rPr>
              <a:t>What Are We </a:t>
            </a:r>
            <a:r>
              <a:rPr lang="en-NZ" b="1" dirty="0" smtClean="0">
                <a:solidFill>
                  <a:srgbClr val="FFC000"/>
                </a:solidFill>
              </a:rPr>
              <a:t>looking </a:t>
            </a:r>
            <a:r>
              <a:rPr lang="en-US" b="1" dirty="0" smtClean="0">
                <a:solidFill>
                  <a:srgbClr val="FFC000"/>
                </a:solidFill>
              </a:rPr>
              <a:t>f</a:t>
            </a:r>
            <a:r>
              <a:rPr lang="en-NZ" b="1" dirty="0" smtClean="0">
                <a:solidFill>
                  <a:srgbClr val="FFC000"/>
                </a:solidFill>
              </a:rPr>
              <a:t>or </a:t>
            </a:r>
            <a:r>
              <a:rPr lang="en-US" b="1" dirty="0">
                <a:solidFill>
                  <a:srgbClr val="FFC000"/>
                </a:solidFill>
              </a:rPr>
              <a:t>?</a:t>
            </a:r>
            <a:endParaRPr lang="en-NZ" b="1" dirty="0">
              <a:solidFill>
                <a:srgbClr val="FFC000"/>
              </a:solidFill>
            </a:endParaRPr>
          </a:p>
          <a:p>
            <a:pPr algn="just"/>
            <a:r>
              <a:rPr lang="en-NZ" sz="1600" dirty="0" smtClean="0">
                <a:solidFill>
                  <a:schemeClr val="bg1"/>
                </a:solidFill>
              </a:rPr>
              <a:t>Families </a:t>
            </a:r>
            <a:r>
              <a:rPr lang="en-NZ" sz="1600" dirty="0">
                <a:solidFill>
                  <a:schemeClr val="bg1"/>
                </a:solidFill>
              </a:rPr>
              <a:t>that would love to accommodate students </a:t>
            </a:r>
            <a:r>
              <a:rPr lang="en-NZ" sz="1600" dirty="0" smtClean="0">
                <a:solidFill>
                  <a:schemeClr val="bg1"/>
                </a:solidFill>
              </a:rPr>
              <a:t>from </a:t>
            </a:r>
            <a:r>
              <a:rPr lang="en-US" sz="1600" b="1" u="sng" dirty="0" smtClean="0">
                <a:solidFill>
                  <a:schemeClr val="bg1"/>
                </a:solidFill>
              </a:rPr>
              <a:t>31</a:t>
            </a:r>
            <a:r>
              <a:rPr lang="en-US" altLang="zh-CN" sz="1600" b="1" u="sng" baseline="30000" dirty="0" smtClean="0">
                <a:solidFill>
                  <a:schemeClr val="bg1"/>
                </a:solidFill>
              </a:rPr>
              <a:t>st</a:t>
            </a:r>
            <a:r>
              <a:rPr lang="en-US" altLang="zh-CN" sz="1600" b="1" u="sng" dirty="0" smtClean="0">
                <a:solidFill>
                  <a:schemeClr val="bg1"/>
                </a:solidFill>
              </a:rPr>
              <a:t> </a:t>
            </a:r>
            <a:r>
              <a:rPr lang="en-US" sz="1600" b="1" u="sng" dirty="0" smtClean="0">
                <a:solidFill>
                  <a:schemeClr val="bg1"/>
                </a:solidFill>
              </a:rPr>
              <a:t>Jan</a:t>
            </a:r>
            <a:r>
              <a:rPr lang="en-NZ" sz="1600" b="1" u="sng" dirty="0" smtClean="0">
                <a:solidFill>
                  <a:schemeClr val="bg1"/>
                </a:solidFill>
              </a:rPr>
              <a:t> 2020to </a:t>
            </a:r>
            <a:r>
              <a:rPr lang="en-US" sz="1600" b="1" u="sng" dirty="0" smtClean="0">
                <a:solidFill>
                  <a:schemeClr val="bg1"/>
                </a:solidFill>
              </a:rPr>
              <a:t>8</a:t>
            </a:r>
            <a:r>
              <a:rPr lang="en-US" sz="1600" b="1" u="sng" baseline="30000" dirty="0" smtClean="0">
                <a:solidFill>
                  <a:schemeClr val="bg1"/>
                </a:solidFill>
              </a:rPr>
              <a:t>th</a:t>
            </a:r>
            <a:r>
              <a:rPr lang="en-US" sz="1600" b="1" u="sng" dirty="0" smtClean="0">
                <a:solidFill>
                  <a:schemeClr val="bg1"/>
                </a:solidFill>
              </a:rPr>
              <a:t> </a:t>
            </a:r>
            <a:r>
              <a:rPr lang="en-NZ" sz="1600" b="1" u="sng" dirty="0" smtClean="0">
                <a:solidFill>
                  <a:schemeClr val="bg1"/>
                </a:solidFill>
              </a:rPr>
              <a:t>Feb 2020</a:t>
            </a:r>
            <a:r>
              <a:rPr lang="en-NZ" sz="16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r>
              <a:rPr lang="en-NZ" sz="1600" dirty="0" smtClean="0">
                <a:solidFill>
                  <a:schemeClr val="bg1"/>
                </a:solidFill>
              </a:rPr>
              <a:t>These </a:t>
            </a:r>
            <a:r>
              <a:rPr lang="en-NZ" sz="1600" dirty="0">
                <a:solidFill>
                  <a:schemeClr val="bg1"/>
                </a:solidFill>
              </a:rPr>
              <a:t>students will be </a:t>
            </a:r>
            <a:r>
              <a:rPr lang="en-NZ" sz="1600" dirty="0" smtClean="0">
                <a:solidFill>
                  <a:schemeClr val="bg1"/>
                </a:solidFill>
              </a:rPr>
              <a:t>attending </a:t>
            </a:r>
            <a:r>
              <a:rPr lang="en-US" altLang="zh-CN" sz="1600" b="1" u="sng" dirty="0">
                <a:solidFill>
                  <a:schemeClr val="bg1"/>
                </a:solidFill>
              </a:rPr>
              <a:t>Glenfield </a:t>
            </a:r>
            <a:r>
              <a:rPr lang="en-US" altLang="zh-CN" sz="1600" b="1" u="sng" dirty="0" smtClean="0">
                <a:solidFill>
                  <a:schemeClr val="bg1"/>
                </a:solidFill>
              </a:rPr>
              <a:t>Intermediate </a:t>
            </a:r>
            <a:r>
              <a:rPr lang="en-NZ" sz="1600" dirty="0" smtClean="0">
                <a:solidFill>
                  <a:schemeClr val="bg1"/>
                </a:solidFill>
              </a:rPr>
              <a:t>and </a:t>
            </a:r>
            <a:r>
              <a:rPr lang="en-NZ" sz="1600" dirty="0">
                <a:solidFill>
                  <a:schemeClr val="bg1"/>
                </a:solidFill>
              </a:rPr>
              <a:t>would love to experience your city and its surroundings. </a:t>
            </a:r>
            <a:endParaRPr lang="en-NZ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49895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4565</TotalTime>
  <Words>81</Words>
  <Application>Microsoft Office PowerPoint</Application>
  <PresentationFormat>全屏显示(4:3)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默认设计模板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Lisa</dc:creator>
  <cp:lastModifiedBy>Lisa</cp:lastModifiedBy>
  <cp:revision>23</cp:revision>
  <dcterms:created xsi:type="dcterms:W3CDTF">2019-04-10T02:14:01Z</dcterms:created>
  <dcterms:modified xsi:type="dcterms:W3CDTF">2019-11-11T01:21:49Z</dcterms:modified>
</cp:coreProperties>
</file>